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57" r:id="rId4"/>
    <p:sldId id="258" r:id="rId5"/>
    <p:sldId id="266" r:id="rId6"/>
    <p:sldId id="267" r:id="rId7"/>
    <p:sldId id="268" r:id="rId8"/>
    <p:sldId id="269" r:id="rId9"/>
    <p:sldId id="270" r:id="rId10"/>
    <p:sldId id="271" r:id="rId11"/>
    <p:sldId id="272" r:id="rId12"/>
    <p:sldId id="273" r:id="rId13"/>
    <p:sldId id="274" r:id="rId14"/>
    <p:sldId id="265" r:id="rId15"/>
    <p:sldId id="275"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137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DD2200-8162-4308-BB7F-1C713C64435E}"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4B6A7-92F7-4035-9F31-4E58A15AA2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D2200-8162-4308-BB7F-1C713C64435E}"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4B6A7-92F7-4035-9F31-4E58A15AA2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D2200-8162-4308-BB7F-1C713C64435E}"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4B6A7-92F7-4035-9F31-4E58A15AA2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D2200-8162-4308-BB7F-1C713C64435E}"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4B6A7-92F7-4035-9F31-4E58A15AA2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D2200-8162-4308-BB7F-1C713C64435E}"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4B6A7-92F7-4035-9F31-4E58A15AA2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DD2200-8162-4308-BB7F-1C713C64435E}" type="datetimeFigureOut">
              <a:rPr lang="en-US" smtClean="0"/>
              <a:pPr/>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4B6A7-92F7-4035-9F31-4E58A15AA2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DD2200-8162-4308-BB7F-1C713C64435E}" type="datetimeFigureOut">
              <a:rPr lang="en-US" smtClean="0"/>
              <a:pPr/>
              <a:t>8/28/2015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24B6A7-92F7-4035-9F31-4E58A15AA2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DD2200-8162-4308-BB7F-1C713C64435E}" type="datetimeFigureOut">
              <a:rPr lang="en-US" smtClean="0"/>
              <a:pPr/>
              <a:t>8/28/2015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24B6A7-92F7-4035-9F31-4E58A15AA2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D2200-8162-4308-BB7F-1C713C64435E}" type="datetimeFigureOut">
              <a:rPr lang="en-US" smtClean="0"/>
              <a:pPr/>
              <a:t>8/28/2015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24B6A7-92F7-4035-9F31-4E58A15AA2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DD2200-8162-4308-BB7F-1C713C64435E}" type="datetimeFigureOut">
              <a:rPr lang="en-US" smtClean="0"/>
              <a:pPr/>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4B6A7-92F7-4035-9F31-4E58A15AA2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DD2200-8162-4308-BB7F-1C713C64435E}" type="datetimeFigureOut">
              <a:rPr lang="en-US" smtClean="0"/>
              <a:pPr/>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4B6A7-92F7-4035-9F31-4E58A15AA2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D2200-8162-4308-BB7F-1C713C64435E}" type="datetimeFigureOut">
              <a:rPr lang="en-US" smtClean="0"/>
              <a:pPr/>
              <a:t>8/28/2015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4B6A7-92F7-4035-9F31-4E58A15AA2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urudevobservatory.co.in/index.php/vote-for-a-star" TargetMode="External"/><Relationship Id="rId7" Type="http://schemas.openxmlformats.org/officeDocument/2006/relationships/hyperlink" Target="https://t.co/o0JHCwpcEB" TargetMode="External"/><Relationship Id="rId2" Type="http://schemas.openxmlformats.org/officeDocument/2006/relationships/hyperlink" Target="http://www.awgp.org/" TargetMode="External"/><Relationship Id="rId1" Type="http://schemas.openxmlformats.org/officeDocument/2006/relationships/slideLayout" Target="../slideLayouts/slideLayout2.xml"/><Relationship Id="rId6" Type="http://schemas.openxmlformats.org/officeDocument/2006/relationships/hyperlink" Target="https://t.co/5r269O4HEe" TargetMode="External"/><Relationship Id="rId5" Type="http://schemas.openxmlformats.org/officeDocument/2006/relationships/hyperlink" Target="http://nameexoworlds.iau.org/exoworldsvote" TargetMode="External"/><Relationship Id="rId4" Type="http://schemas.openxmlformats.org/officeDocument/2006/relationships/hyperlink" Target="http://nameexoworlds.iau.org/systems/107"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200400"/>
          </a:xfrm>
          <a:effectLst>
            <a:outerShdw blurRad="50800" dist="38100" dir="5400000" algn="t" rotWithShape="0">
              <a:prstClr val="black">
                <a:alpha val="40000"/>
              </a:prstClr>
            </a:outerShdw>
            <a:reflection blurRad="6350" stA="50000" endA="300" endPos="90000" dist="50800" dir="5400000" sy="-100000" algn="bl" rotWithShape="0"/>
          </a:effectLst>
        </p:spPr>
        <p:txBody>
          <a:bodyPr>
            <a:normAutofit/>
          </a:bodyPr>
          <a:lstStyle/>
          <a:p>
            <a:r>
              <a:rPr lang="en-US" sz="6600" b="1" dirty="0" smtClean="0">
                <a:solidFill>
                  <a:srgbClr val="FF0000"/>
                </a:solidFill>
                <a:latin typeface="Algerian" pitchFamily="82" charset="0"/>
              </a:rPr>
              <a:t>BE INDIAN,</a:t>
            </a:r>
            <a:br>
              <a:rPr lang="en-US" sz="6600" b="1" dirty="0" smtClean="0">
                <a:solidFill>
                  <a:srgbClr val="FF0000"/>
                </a:solidFill>
                <a:latin typeface="Algerian" pitchFamily="82" charset="0"/>
              </a:rPr>
            </a:br>
            <a:r>
              <a:rPr lang="en-US" sz="6600" b="1" dirty="0" smtClean="0">
                <a:solidFill>
                  <a:srgbClr val="FF0000"/>
                </a:solidFill>
                <a:latin typeface="Algerian" pitchFamily="82" charset="0"/>
              </a:rPr>
              <a:t>VOTE FOR INDIA</a:t>
            </a:r>
            <a:r>
              <a:rPr lang="hi-IN" dirty="0" smtClean="0"/>
              <a:t> </a:t>
            </a:r>
            <a:endParaRPr lang="en-US" dirty="0"/>
          </a:p>
        </p:txBody>
      </p:sp>
      <p:sp>
        <p:nvSpPr>
          <p:cNvPr id="3" name="Subtitle 2"/>
          <p:cNvSpPr>
            <a:spLocks noGrp="1"/>
          </p:cNvSpPr>
          <p:nvPr>
            <p:ph type="subTitle" idx="1"/>
          </p:nvPr>
        </p:nvSpPr>
        <p:spPr>
          <a:xfrm>
            <a:off x="0" y="3352800"/>
            <a:ext cx="9144000" cy="3505200"/>
          </a:xfrm>
        </p:spPr>
        <p:txBody>
          <a:bodyPr>
            <a:normAutofit/>
          </a:bodyPr>
          <a:lstStyle/>
          <a:p>
            <a:pPr algn="l"/>
            <a:endParaRPr lang="en-US" sz="2400" dirty="0" smtClean="0">
              <a:solidFill>
                <a:srgbClr val="FF0000"/>
              </a:solidFill>
            </a:endParaRPr>
          </a:p>
          <a:p>
            <a:pPr algn="l"/>
            <a:r>
              <a:rPr lang="en-US" sz="2800" b="1" dirty="0" smtClean="0">
                <a:solidFill>
                  <a:srgbClr val="7030A0"/>
                </a:solidFill>
                <a:latin typeface="Agency FB" pitchFamily="34" charset="0"/>
              </a:rPr>
              <a:t>Let us create history by cast our vote for ever first Indian name to Star</a:t>
            </a:r>
          </a:p>
          <a:p>
            <a:endParaRPr lang="en-US" sz="2400" dirty="0" smtClean="0">
              <a:solidFill>
                <a:srgbClr val="7030A0"/>
              </a:solidFill>
              <a:latin typeface="Berlin Sans FB Demi" pitchFamily="34" charset="0"/>
            </a:endParaRPr>
          </a:p>
          <a:p>
            <a:r>
              <a:rPr lang="en-US" sz="2400" dirty="0" smtClean="0">
                <a:solidFill>
                  <a:srgbClr val="7030A0"/>
                </a:solidFill>
                <a:latin typeface="Berlin Sans FB Demi" pitchFamily="34" charset="0"/>
              </a:rPr>
              <a:t/>
            </a:r>
            <a:br>
              <a:rPr lang="en-US" sz="2400" dirty="0" smtClean="0">
                <a:solidFill>
                  <a:srgbClr val="7030A0"/>
                </a:solidFill>
                <a:latin typeface="Berlin Sans FB Demi" pitchFamily="34" charset="0"/>
              </a:rPr>
            </a:br>
            <a:r>
              <a:rPr lang="hi-IN" sz="2400" dirty="0" smtClean="0">
                <a:solidFill>
                  <a:srgbClr val="7030A0"/>
                </a:solidFill>
                <a:latin typeface="Berlin Sans FB Demi" pitchFamily="34" charset="0"/>
              </a:rPr>
              <a:t> </a:t>
            </a:r>
            <a:r>
              <a:rPr lang="hi-IN" sz="2400" b="1" dirty="0" smtClean="0">
                <a:solidFill>
                  <a:srgbClr val="7030A0"/>
                </a:solidFill>
                <a:latin typeface="Berlin Sans FB Demi" pitchFamily="34" charset="0"/>
              </a:rPr>
              <a:t>आवो तारो को सर्वप्रथम भारतीय नाम देकर इतिहास रचे</a:t>
            </a:r>
            <a:endParaRPr lang="en-US" sz="2400" b="1" dirty="0">
              <a:solidFill>
                <a:srgbClr val="7030A0"/>
              </a:solidFill>
              <a:latin typeface="Berlin Sans FB Dem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sz="2200" b="1" dirty="0" smtClean="0">
                <a:solidFill>
                  <a:srgbClr val="FFFF00"/>
                </a:solidFill>
              </a:rPr>
              <a:t>Now you will see a box with heading “I am not a robot”</a:t>
            </a:r>
            <a:r>
              <a:rPr lang="en-US" b="1" dirty="0" smtClean="0">
                <a:solidFill>
                  <a:srgbClr val="FFFF00"/>
                </a:solidFill>
              </a:rPr>
              <a:t/>
            </a:r>
            <a:br>
              <a:rPr lang="en-US" b="1" dirty="0" smtClean="0">
                <a:solidFill>
                  <a:srgbClr val="FFFF00"/>
                </a:solidFill>
              </a:rPr>
            </a:br>
            <a:r>
              <a:rPr lang="hi-IN" sz="2700" b="1" dirty="0" smtClean="0">
                <a:solidFill>
                  <a:srgbClr val="FFFF00"/>
                </a:solidFill>
              </a:rPr>
              <a:t> अब आप एक बॉक्स देख रहे है जिसके बाजु  में रोबोट नहीं हु</a:t>
            </a:r>
            <a:r>
              <a:rPr lang="hi-IN" b="1" dirty="0" smtClean="0">
                <a:solidFill>
                  <a:srgbClr val="FFFF00"/>
                </a:solidFill>
              </a:rPr>
              <a:t> </a:t>
            </a:r>
            <a:endParaRPr lang="en-US" b="1" dirty="0">
              <a:solidFill>
                <a:srgbClr val="FFFF00"/>
              </a:solidFill>
            </a:endParaRPr>
          </a:p>
        </p:txBody>
      </p:sp>
      <p:pic>
        <p:nvPicPr>
          <p:cNvPr id="6146" name="Picture 2"/>
          <p:cNvPicPr>
            <a:picLocks noGrp="1" noChangeAspect="1" noChangeArrowheads="1"/>
          </p:cNvPicPr>
          <p:nvPr>
            <p:ph idx="1"/>
          </p:nvPr>
        </p:nvPicPr>
        <p:blipFill>
          <a:blip r:embed="rId2"/>
          <a:srcRect/>
          <a:stretch>
            <a:fillRect/>
          </a:stretch>
        </p:blipFill>
        <p:spPr bwMode="auto">
          <a:xfrm>
            <a:off x="0" y="1447800"/>
            <a:ext cx="91440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sz="2400" b="1" dirty="0" smtClean="0">
                <a:solidFill>
                  <a:srgbClr val="FFFF00"/>
                </a:solidFill>
              </a:rPr>
              <a:t>Now check that box with help of mouse</a:t>
            </a:r>
            <a:r>
              <a:rPr lang="en-US" sz="2200" b="1" dirty="0" smtClean="0">
                <a:solidFill>
                  <a:srgbClr val="FFFF00"/>
                </a:solidFill>
              </a:rPr>
              <a:t/>
            </a:r>
            <a:br>
              <a:rPr lang="en-US" sz="2200" b="1" dirty="0" smtClean="0">
                <a:solidFill>
                  <a:srgbClr val="FFFF00"/>
                </a:solidFill>
              </a:rPr>
            </a:br>
            <a:r>
              <a:rPr lang="hi-IN" sz="2200" b="1" dirty="0" smtClean="0">
                <a:solidFill>
                  <a:srgbClr val="FFFF00"/>
                </a:solidFill>
              </a:rPr>
              <a:t>  अब इस बॉक्स पर माउस लेजाकर क्लिक करके टिक मार्क लगा दीजिये</a:t>
            </a:r>
            <a:r>
              <a:rPr lang="hi-IN" b="1" dirty="0" smtClean="0">
                <a:solidFill>
                  <a:srgbClr val="FFFF00"/>
                </a:solidFill>
              </a:rPr>
              <a:t> </a:t>
            </a:r>
            <a:endParaRPr lang="en-US" b="1" dirty="0">
              <a:solidFill>
                <a:srgbClr val="FFFF00"/>
              </a:solidFill>
            </a:endParaRPr>
          </a:p>
        </p:txBody>
      </p:sp>
      <p:pic>
        <p:nvPicPr>
          <p:cNvPr id="7170" name="Picture 2"/>
          <p:cNvPicPr>
            <a:picLocks noGrp="1" noChangeAspect="1" noChangeArrowheads="1"/>
          </p:cNvPicPr>
          <p:nvPr>
            <p:ph idx="1"/>
          </p:nvPr>
        </p:nvPicPr>
        <p:blipFill>
          <a:blip r:embed="rId2"/>
          <a:srcRect/>
          <a:stretch>
            <a:fillRect/>
          </a:stretch>
        </p:blipFill>
        <p:spPr bwMode="auto">
          <a:xfrm>
            <a:off x="0" y="1447800"/>
            <a:ext cx="91440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sz="2000" b="1" dirty="0" smtClean="0">
                <a:solidFill>
                  <a:srgbClr val="FFFF00"/>
                </a:solidFill>
              </a:rPr>
              <a:t>Now if you see this type of picture then click all that pictures which are stated</a:t>
            </a:r>
            <a:br>
              <a:rPr lang="en-US" sz="2000" b="1" dirty="0" smtClean="0">
                <a:solidFill>
                  <a:srgbClr val="FFFF00"/>
                </a:solidFill>
              </a:rPr>
            </a:br>
            <a:r>
              <a:rPr lang="en-US" sz="2000" b="1" dirty="0" smtClean="0">
                <a:solidFill>
                  <a:srgbClr val="FFFF00"/>
                </a:solidFill>
              </a:rPr>
              <a:t/>
            </a:r>
            <a:br>
              <a:rPr lang="en-US" sz="2000" b="1" dirty="0" smtClean="0">
                <a:solidFill>
                  <a:srgbClr val="FFFF00"/>
                </a:solidFill>
              </a:rPr>
            </a:br>
            <a:r>
              <a:rPr lang="hi-IN" sz="2000" b="1" dirty="0" smtClean="0">
                <a:solidFill>
                  <a:srgbClr val="FFFF00"/>
                </a:solidFill>
              </a:rPr>
              <a:t> अगर आप ऐसा कोई चित्र देखते है तो उसमे मांगे हुए चित्रो पर क्लिक करे </a:t>
            </a:r>
            <a:endParaRPr lang="en-US" sz="2000" b="1" dirty="0">
              <a:solidFill>
                <a:srgbClr val="FFFF00"/>
              </a:solidFill>
            </a:endParaRPr>
          </a:p>
        </p:txBody>
      </p:sp>
      <p:pic>
        <p:nvPicPr>
          <p:cNvPr id="8194" name="Picture 2"/>
          <p:cNvPicPr>
            <a:picLocks noGrp="1" noChangeAspect="1" noChangeArrowheads="1"/>
          </p:cNvPicPr>
          <p:nvPr>
            <p:ph idx="1"/>
          </p:nvPr>
        </p:nvPicPr>
        <p:blipFill>
          <a:blip r:embed="rId2"/>
          <a:srcRect/>
          <a:stretch>
            <a:fillRect/>
          </a:stretch>
        </p:blipFill>
        <p:spPr bwMode="auto">
          <a:xfrm>
            <a:off x="0" y="1447800"/>
            <a:ext cx="91440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sz="2400" b="1" dirty="0" smtClean="0">
                <a:solidFill>
                  <a:srgbClr val="FFFF00"/>
                </a:solidFill>
              </a:rPr>
              <a:t>Now press the submit button with green color</a:t>
            </a:r>
            <a:r>
              <a:rPr lang="en-US" sz="2200" b="1" dirty="0" smtClean="0">
                <a:solidFill>
                  <a:srgbClr val="FFFF00"/>
                </a:solidFill>
              </a:rPr>
              <a:t/>
            </a:r>
            <a:br>
              <a:rPr lang="en-US" sz="2200" b="1" dirty="0" smtClean="0">
                <a:solidFill>
                  <a:srgbClr val="FFFF00"/>
                </a:solidFill>
              </a:rPr>
            </a:br>
            <a:r>
              <a:rPr lang="en-US" sz="2200" b="1" dirty="0" smtClean="0">
                <a:solidFill>
                  <a:srgbClr val="FFFF00"/>
                </a:solidFill>
              </a:rPr>
              <a:t> </a:t>
            </a:r>
            <a:br>
              <a:rPr lang="en-US" sz="2200" b="1" dirty="0" smtClean="0">
                <a:solidFill>
                  <a:srgbClr val="FFFF00"/>
                </a:solidFill>
              </a:rPr>
            </a:br>
            <a:r>
              <a:rPr lang="hi-IN" sz="2800" b="1" dirty="0" smtClean="0">
                <a:solidFill>
                  <a:srgbClr val="FFFF00"/>
                </a:solidFill>
              </a:rPr>
              <a:t> अब आप सबमिट का हरे रंग बटन दबाये </a:t>
            </a:r>
            <a:endParaRPr lang="en-US" sz="2800" b="1" dirty="0">
              <a:solidFill>
                <a:srgbClr val="FFFF00"/>
              </a:solidFill>
            </a:endParaRPr>
          </a:p>
        </p:txBody>
      </p:sp>
      <p:pic>
        <p:nvPicPr>
          <p:cNvPr id="9218" name="Picture 2"/>
          <p:cNvPicPr>
            <a:picLocks noGrp="1" noChangeAspect="1" noChangeArrowheads="1"/>
          </p:cNvPicPr>
          <p:nvPr>
            <p:ph idx="1"/>
          </p:nvPr>
        </p:nvPicPr>
        <p:blipFill>
          <a:blip r:embed="rId2"/>
          <a:srcRect/>
          <a:stretch>
            <a:fillRect/>
          </a:stretch>
        </p:blipFill>
        <p:spPr bwMode="auto">
          <a:xfrm>
            <a:off x="0" y="1447800"/>
            <a:ext cx="91440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sz="2700" b="1" dirty="0" smtClean="0">
                <a:solidFill>
                  <a:srgbClr val="FFFF00"/>
                </a:solidFill>
              </a:rPr>
              <a:t>Now you will see the page with 3 times thank you </a:t>
            </a:r>
            <a:r>
              <a:rPr lang="en-US" b="1" dirty="0" smtClean="0">
                <a:solidFill>
                  <a:srgbClr val="FFFF00"/>
                </a:solidFill>
              </a:rPr>
              <a:t/>
            </a:r>
            <a:br>
              <a:rPr lang="en-US" b="1" dirty="0" smtClean="0">
                <a:solidFill>
                  <a:srgbClr val="FFFF00"/>
                </a:solidFill>
              </a:rPr>
            </a:br>
            <a:r>
              <a:rPr lang="hi-IN" b="1" dirty="0" smtClean="0">
                <a:solidFill>
                  <a:srgbClr val="FFFF00"/>
                </a:solidFill>
              </a:rPr>
              <a:t> </a:t>
            </a:r>
            <a:r>
              <a:rPr lang="hi-IN" sz="2700" b="1" dirty="0" smtClean="0">
                <a:solidFill>
                  <a:srgbClr val="FFFF00"/>
                </a:solidFill>
              </a:rPr>
              <a:t>अब आप तीन बार थैंक यू लिखा हुआ पेज देखेंगे</a:t>
            </a:r>
            <a:endParaRPr lang="en-US" sz="2700" b="1" dirty="0">
              <a:solidFill>
                <a:srgbClr val="FFFF00"/>
              </a:solidFill>
            </a:endParaRPr>
          </a:p>
        </p:txBody>
      </p:sp>
      <p:pic>
        <p:nvPicPr>
          <p:cNvPr id="10242" name="Picture 2" descr="C:\Documents and Settings\Administrator.PUROHIT\Desktop\tau Bootis\Slideshow pictures\DSC02234.JPG"/>
          <p:cNvPicPr>
            <a:picLocks noGrp="1" noChangeAspect="1" noChangeArrowheads="1"/>
          </p:cNvPicPr>
          <p:nvPr>
            <p:ph idx="1"/>
          </p:nvPr>
        </p:nvPicPr>
        <p:blipFill>
          <a:blip r:embed="rId2"/>
          <a:srcRect/>
          <a:stretch>
            <a:fillRect/>
          </a:stretch>
        </p:blipFill>
        <p:spPr bwMode="auto">
          <a:xfrm>
            <a:off x="0" y="1447800"/>
            <a:ext cx="9144000" cy="5410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a:bodyPr>
          <a:lstStyle/>
          <a:p>
            <a:r>
              <a:rPr lang="en-US" sz="2800" b="1" dirty="0" smtClean="0">
                <a:solidFill>
                  <a:srgbClr val="FFFF00"/>
                </a:solidFill>
                <a:latin typeface="Algerian" pitchFamily="82" charset="0"/>
              </a:rPr>
              <a:t>Congratulation ,you have cast your vote successfully  </a:t>
            </a:r>
            <a:r>
              <a:rPr lang="en-US" sz="2800" b="1" dirty="0" smtClean="0">
                <a:solidFill>
                  <a:srgbClr val="FF3300"/>
                </a:solidFill>
                <a:latin typeface="Algerian" pitchFamily="82" charset="0"/>
              </a:rPr>
              <a:t/>
            </a:r>
            <a:br>
              <a:rPr lang="en-US" sz="2800" b="1" dirty="0" smtClean="0">
                <a:solidFill>
                  <a:srgbClr val="FF3300"/>
                </a:solidFill>
                <a:latin typeface="Algerian" pitchFamily="82" charset="0"/>
              </a:rPr>
            </a:br>
            <a:r>
              <a:rPr lang="en-US" sz="2800" b="1" dirty="0" smtClean="0">
                <a:solidFill>
                  <a:srgbClr val="FF3300"/>
                </a:solidFill>
                <a:latin typeface="Algerian" pitchFamily="82" charset="0"/>
              </a:rPr>
              <a:t/>
            </a:r>
            <a:br>
              <a:rPr lang="en-US" sz="2800" b="1" dirty="0" smtClean="0">
                <a:solidFill>
                  <a:srgbClr val="FF3300"/>
                </a:solidFill>
                <a:latin typeface="Algerian" pitchFamily="82" charset="0"/>
              </a:rPr>
            </a:br>
            <a:r>
              <a:rPr lang="hi-IN" sz="2800" b="1" dirty="0" smtClean="0">
                <a:solidFill>
                  <a:srgbClr val="FF3300"/>
                </a:solidFill>
                <a:latin typeface="Algerian" pitchFamily="82" charset="0"/>
              </a:rPr>
              <a:t> </a:t>
            </a:r>
            <a:r>
              <a:rPr lang="hi-IN" sz="2400" b="1" dirty="0" smtClean="0">
                <a:solidFill>
                  <a:srgbClr val="FF3300"/>
                </a:solidFill>
                <a:latin typeface="Algerian" pitchFamily="82" charset="0"/>
              </a:rPr>
              <a:t>अभिनन्दन : आपने सफलतापूर्वक अपना वोट डाल दिया </a:t>
            </a:r>
            <a:r>
              <a:rPr lang="hi-IN" sz="2400" dirty="0" smtClean="0">
                <a:solidFill>
                  <a:srgbClr val="FF0000"/>
                </a:solidFill>
              </a:rPr>
              <a:t>है</a:t>
            </a:r>
            <a:endParaRPr lang="en-US" sz="2400" dirty="0">
              <a:solidFill>
                <a:srgbClr val="FF0000"/>
              </a:solidFill>
            </a:endParaRPr>
          </a:p>
        </p:txBody>
      </p:sp>
      <p:sp>
        <p:nvSpPr>
          <p:cNvPr id="3" name="Content Placeholder 2"/>
          <p:cNvSpPr>
            <a:spLocks noGrp="1"/>
          </p:cNvSpPr>
          <p:nvPr>
            <p:ph idx="1"/>
          </p:nvPr>
        </p:nvSpPr>
        <p:spPr>
          <a:xfrm>
            <a:off x="0" y="2743200"/>
            <a:ext cx="9144000" cy="4114800"/>
          </a:xfrm>
        </p:spPr>
        <p:txBody>
          <a:bodyPr/>
          <a:lstStyle/>
          <a:p>
            <a:r>
              <a:rPr lang="en-US" b="1" dirty="0" smtClean="0">
                <a:solidFill>
                  <a:srgbClr val="FFFF00"/>
                </a:solidFill>
                <a:latin typeface="Algerian" pitchFamily="82" charset="0"/>
              </a:rPr>
              <a:t>You have created  history. You have proved that you are not part of history but you are a History Maker.</a:t>
            </a:r>
          </a:p>
          <a:p>
            <a:endParaRPr lang="en-US" b="1" dirty="0" smtClean="0">
              <a:solidFill>
                <a:srgbClr val="FFFF00"/>
              </a:solidFill>
              <a:latin typeface="Algerian" pitchFamily="82" charset="0"/>
            </a:endParaRPr>
          </a:p>
          <a:p>
            <a:r>
              <a:rPr lang="hi-IN" b="1" dirty="0" smtClean="0">
                <a:solidFill>
                  <a:srgbClr val="002060"/>
                </a:solidFill>
                <a:latin typeface="Algerian" pitchFamily="82" charset="0"/>
              </a:rPr>
              <a:t>आपने इतिहास रच दिया है। आप इतिहास के भाग नहीं बल्कि रचयिता हो वो आपने साबित  कर दिया है।</a:t>
            </a:r>
            <a:endParaRPr lang="en-US" b="1" dirty="0" smtClean="0">
              <a:solidFill>
                <a:srgbClr val="002060"/>
              </a:solidFill>
              <a:latin typeface="Algerian" pitchFamily="82" charset="0"/>
            </a:endParaRP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r>
              <a:rPr lang="en-US" sz="2400" b="1" dirty="0" smtClean="0">
                <a:solidFill>
                  <a:srgbClr val="C00000"/>
                </a:solidFill>
              </a:rPr>
              <a:t>Spread this movement globally &amp; give your homage to India</a:t>
            </a:r>
            <a:br>
              <a:rPr lang="en-US" sz="2400" b="1" dirty="0" smtClean="0">
                <a:solidFill>
                  <a:srgbClr val="C00000"/>
                </a:solidFill>
              </a:rPr>
            </a:br>
            <a:r>
              <a:rPr lang="en-US" sz="2400" b="1" dirty="0" smtClean="0">
                <a:solidFill>
                  <a:srgbClr val="C00000"/>
                </a:solidFill>
              </a:rPr>
              <a:t/>
            </a:r>
            <a:br>
              <a:rPr lang="en-US" sz="2400" b="1" dirty="0" smtClean="0">
                <a:solidFill>
                  <a:srgbClr val="C00000"/>
                </a:solidFill>
              </a:rPr>
            </a:br>
            <a:r>
              <a:rPr lang="hi-IN" sz="2400" b="1" dirty="0" smtClean="0">
                <a:solidFill>
                  <a:srgbClr val="C00000"/>
                </a:solidFill>
              </a:rPr>
              <a:t>  इस अभियान को विश्व्यापी कर भारत माता को अपनी स्नेहांजलि समर्पित करे </a:t>
            </a:r>
            <a:endParaRPr lang="en-US" sz="2400" b="1" dirty="0">
              <a:solidFill>
                <a:srgbClr val="C00000"/>
              </a:solidFill>
            </a:endParaRPr>
          </a:p>
        </p:txBody>
      </p:sp>
      <p:sp>
        <p:nvSpPr>
          <p:cNvPr id="3" name="Content Placeholder 2"/>
          <p:cNvSpPr>
            <a:spLocks noGrp="1"/>
          </p:cNvSpPr>
          <p:nvPr>
            <p:ph idx="1"/>
          </p:nvPr>
        </p:nvSpPr>
        <p:spPr>
          <a:xfrm>
            <a:off x="0" y="1600200"/>
            <a:ext cx="9144000" cy="5257800"/>
          </a:xfrm>
        </p:spPr>
        <p:txBody>
          <a:bodyPr>
            <a:normAutofit/>
          </a:bodyPr>
          <a:lstStyle/>
          <a:p>
            <a:r>
              <a:rPr lang="en-US" b="1" dirty="0" smtClean="0">
                <a:solidFill>
                  <a:srgbClr val="FFFF00"/>
                </a:solidFill>
              </a:rPr>
              <a:t>Spread any of the following link for more details</a:t>
            </a:r>
          </a:p>
          <a:p>
            <a:r>
              <a:rPr lang="hi-IN" sz="2000" b="1" dirty="0" smtClean="0">
                <a:solidFill>
                  <a:srgbClr val="FFFF00"/>
                </a:solidFill>
              </a:rPr>
              <a:t>निम्नलिखित कोई भी लिंक अधिक जानकारी के लिए विश्वभर में फैला दे </a:t>
            </a:r>
            <a:endParaRPr lang="en-US" sz="2000" b="1" dirty="0" smtClean="0">
              <a:solidFill>
                <a:srgbClr val="FFFF00"/>
              </a:solidFill>
            </a:endParaRPr>
          </a:p>
          <a:p>
            <a:r>
              <a:rPr lang="en-US" sz="2000" dirty="0" smtClean="0">
                <a:hlinkClick r:id="rId2"/>
              </a:rPr>
              <a:t>http://www.awgp.org/</a:t>
            </a:r>
            <a:r>
              <a:rPr lang="en-US" sz="2000" dirty="0" smtClean="0"/>
              <a:t> </a:t>
            </a:r>
          </a:p>
          <a:p>
            <a:r>
              <a:rPr lang="en-US" sz="2000" dirty="0" smtClean="0">
                <a:hlinkClick r:id="rId3"/>
              </a:rPr>
              <a:t>http://www.gurudevobservatory.co.in/index.php/vote-for-a-star</a:t>
            </a:r>
            <a:endParaRPr lang="en-US" sz="2000" dirty="0" smtClean="0"/>
          </a:p>
          <a:p>
            <a:r>
              <a:rPr lang="en-US" sz="2000" b="1" u="sng" dirty="0" smtClean="0">
                <a:hlinkClick r:id="rId4"/>
              </a:rPr>
              <a:t>http://nameexoworlds.iau.org/systems/107</a:t>
            </a:r>
            <a:endParaRPr lang="en-US" sz="2000" b="1" u="sng" dirty="0" smtClean="0"/>
          </a:p>
          <a:p>
            <a:endParaRPr lang="en-US" sz="2000" b="1" u="sng" dirty="0" smtClean="0"/>
          </a:p>
          <a:p>
            <a:r>
              <a:rPr lang="en-US" sz="2000" b="1" u="sng" dirty="0" smtClean="0">
                <a:solidFill>
                  <a:srgbClr val="C00000"/>
                </a:solidFill>
              </a:rPr>
              <a:t>Link for </a:t>
            </a:r>
            <a:r>
              <a:rPr lang="en-US" sz="2000" b="1" u="sng" dirty="0" err="1" smtClean="0">
                <a:solidFill>
                  <a:srgbClr val="C00000"/>
                </a:solidFill>
              </a:rPr>
              <a:t>Mutliple</a:t>
            </a:r>
            <a:r>
              <a:rPr lang="en-US" sz="2000" b="1" u="sng" dirty="0" smtClean="0">
                <a:solidFill>
                  <a:srgbClr val="C00000"/>
                </a:solidFill>
              </a:rPr>
              <a:t> voting </a:t>
            </a:r>
          </a:p>
          <a:p>
            <a:r>
              <a:rPr lang="en-US" sz="2000" b="1" dirty="0" smtClean="0"/>
              <a:t> </a:t>
            </a:r>
            <a:r>
              <a:rPr lang="en-US" sz="2000" b="1" dirty="0" smtClean="0">
                <a:hlinkClick r:id="rId5"/>
              </a:rPr>
              <a:t>http://nameexoworlds.iau.org/exoworldsvote</a:t>
            </a:r>
            <a:r>
              <a:rPr lang="en-US" sz="2000" b="1" dirty="0" smtClean="0"/>
              <a:t> </a:t>
            </a:r>
          </a:p>
          <a:p>
            <a:endParaRPr lang="en-US" sz="2000" b="1" dirty="0" smtClean="0"/>
          </a:p>
          <a:p>
            <a:r>
              <a:rPr lang="en-US" sz="2000" b="1" dirty="0" smtClean="0">
                <a:solidFill>
                  <a:srgbClr val="FF0000"/>
                </a:solidFill>
              </a:rPr>
              <a:t>Video in Hindi </a:t>
            </a:r>
          </a:p>
          <a:p>
            <a:r>
              <a:rPr lang="en-US" sz="2000" b="1" dirty="0" smtClean="0">
                <a:hlinkClick r:id="rId6" tooltip="https://youtu.be/8HYnFH9MmdQ"/>
              </a:rPr>
              <a:t>https://</a:t>
            </a:r>
            <a:r>
              <a:rPr lang="en-US" sz="2000" b="1" dirty="0" smtClean="0"/>
              <a:t> </a:t>
            </a:r>
            <a:r>
              <a:rPr lang="en-US" sz="2000" b="1" dirty="0" smtClean="0">
                <a:hlinkClick r:id="rId7" tooltip="https://youtu.be/e1ugdp7RzlQ"/>
              </a:rPr>
              <a:t>https://youtu.be/e1ugdp7RzlQ </a:t>
            </a:r>
            <a:endParaRPr lang="en-US" sz="2000" b="1" dirty="0" smtClean="0"/>
          </a:p>
          <a:p>
            <a:r>
              <a:rPr lang="en-US" sz="2000" b="1" dirty="0" smtClean="0">
                <a:solidFill>
                  <a:srgbClr val="FF0000"/>
                </a:solidFill>
              </a:rPr>
              <a:t>Video in English</a:t>
            </a:r>
            <a:endParaRPr lang="en-US" sz="2000" dirty="0" smtClean="0">
              <a:solidFill>
                <a:srgbClr val="FF0000"/>
              </a:solidFill>
            </a:endParaRPr>
          </a:p>
          <a:p>
            <a:r>
              <a:rPr lang="en-US" sz="2000" b="1" dirty="0" err="1" smtClean="0">
                <a:hlinkClick r:id="rId6" tooltip="https://youtu.be/8HYnFH9MmdQ"/>
              </a:rPr>
              <a:t>youtu.be</a:t>
            </a:r>
            <a:r>
              <a:rPr lang="en-US" sz="2000" b="1" dirty="0" smtClean="0">
                <a:hlinkClick r:id="rId6" tooltip="https://youtu.be/8HYnFH9MmdQ"/>
              </a:rPr>
              <a:t>/8HYnFH9MmdQ </a:t>
            </a:r>
            <a:r>
              <a:rPr lang="en-US" sz="2000" b="1" dirty="0" smtClean="0"/>
              <a:t> </a:t>
            </a:r>
            <a:endParaRPr lang="en-US" sz="2000" dirty="0" smtClean="0"/>
          </a:p>
          <a:p>
            <a:pPr>
              <a:buNone/>
            </a:pPr>
            <a:endParaRPr lang="en-US" sz="2000" dirty="0" smtClean="0"/>
          </a:p>
          <a:p>
            <a:pPr>
              <a:buNone/>
            </a:pP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C:\Documents and Settings\Administrator.PUROHIT\Desktop\tau Bootis\unnamed.pn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Documents and Settings\Administrator.PUROHIT\Desktop\tau Bootis\Slideshow pictures\album.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Documents and Settings\Administrator.PUROHIT\Desktop\tau Bootis\Slideshow pictures\DAK_TCKT.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fontScale="90000"/>
          </a:bodyPr>
          <a:lstStyle/>
          <a:p>
            <a:r>
              <a:rPr lang="en-US" sz="3600" b="1" dirty="0" smtClean="0">
                <a:solidFill>
                  <a:srgbClr val="FFFF00"/>
                </a:solidFill>
              </a:rPr>
              <a:t>Go to this link &amp; then click it</a:t>
            </a:r>
            <a:br>
              <a:rPr lang="en-US" sz="3600" b="1" dirty="0" smtClean="0">
                <a:solidFill>
                  <a:srgbClr val="FFFF00"/>
                </a:solidFill>
              </a:rPr>
            </a:br>
            <a:r>
              <a:rPr lang="en-US" sz="3600" b="1" dirty="0" smtClean="0">
                <a:solidFill>
                  <a:srgbClr val="FFFF00"/>
                </a:solidFill>
              </a:rPr>
              <a:t/>
            </a:r>
            <a:br>
              <a:rPr lang="en-US" sz="3600" b="1" dirty="0" smtClean="0">
                <a:solidFill>
                  <a:srgbClr val="FFFF00"/>
                </a:solidFill>
              </a:rPr>
            </a:br>
            <a:r>
              <a:rPr lang="hi-IN" sz="3600" b="1" dirty="0" smtClean="0">
                <a:solidFill>
                  <a:srgbClr val="FFFF00"/>
                </a:solidFill>
              </a:rPr>
              <a:t> दिखाए गए लिंक पर आप क्लिक करे।</a:t>
            </a:r>
            <a:r>
              <a:rPr lang="hi-IN" sz="3600" b="1" dirty="0" smtClean="0">
                <a:solidFill>
                  <a:srgbClr val="FF0000"/>
                </a:solidFill>
              </a:rPr>
              <a:t> </a:t>
            </a:r>
            <a:endParaRPr lang="en-US" sz="3600" b="1" dirty="0">
              <a:solidFill>
                <a:srgbClr val="FF0000"/>
              </a:solidFill>
            </a:endParaRPr>
          </a:p>
        </p:txBody>
      </p:sp>
      <p:pic>
        <p:nvPicPr>
          <p:cNvPr id="1026" name="Picture 2" descr="C:\Documents and Settings\Administrator.PUROHIT\Desktop\tau Bootis\Slideshow pictures\DSC02218.JPG"/>
          <p:cNvPicPr>
            <a:picLocks noGrp="1" noChangeAspect="1" noChangeArrowheads="1"/>
          </p:cNvPicPr>
          <p:nvPr>
            <p:ph idx="1"/>
          </p:nvPr>
        </p:nvPicPr>
        <p:blipFill>
          <a:blip r:embed="rId2"/>
          <a:srcRect/>
          <a:stretch>
            <a:fillRect/>
          </a:stretch>
        </p:blipFill>
        <p:spPr bwMode="auto">
          <a:xfrm>
            <a:off x="0" y="1600200"/>
            <a:ext cx="9144000" cy="5257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fontScale="90000"/>
          </a:bodyPr>
          <a:lstStyle/>
          <a:p>
            <a:r>
              <a:rPr lang="en-US" dirty="0" smtClean="0"/>
              <a:t/>
            </a:r>
            <a:br>
              <a:rPr lang="en-US" dirty="0" smtClean="0"/>
            </a:br>
            <a:r>
              <a:rPr lang="hi-IN" dirty="0" smtClean="0"/>
              <a:t> </a:t>
            </a:r>
            <a:r>
              <a:rPr lang="en-US" dirty="0" smtClean="0"/>
              <a:t/>
            </a:r>
            <a:br>
              <a:rPr lang="en-US" dirty="0" smtClean="0"/>
            </a:br>
            <a:r>
              <a:rPr lang="en-US" dirty="0" smtClean="0"/>
              <a:t/>
            </a:r>
            <a:br>
              <a:rPr lang="en-US" dirty="0" smtClean="0"/>
            </a:br>
            <a:r>
              <a:rPr lang="en-US" dirty="0" smtClean="0"/>
              <a:t/>
            </a:r>
            <a:br>
              <a:rPr lang="en-US" dirty="0" smtClean="0"/>
            </a:br>
            <a:r>
              <a:rPr lang="en-US" sz="3100" b="1" dirty="0" smtClean="0">
                <a:solidFill>
                  <a:srgbClr val="FFFF00"/>
                </a:solidFill>
              </a:rPr>
              <a:t>Now you will reach to this page, then scroll down this page</a:t>
            </a:r>
            <a:r>
              <a:rPr lang="en-US" sz="2700" b="1" dirty="0" smtClean="0">
                <a:solidFill>
                  <a:srgbClr val="FFFF00"/>
                </a:solidFill>
              </a:rPr>
              <a:t/>
            </a:r>
            <a:br>
              <a:rPr lang="en-US" sz="2700" b="1" dirty="0" smtClean="0">
                <a:solidFill>
                  <a:srgbClr val="FFFF00"/>
                </a:solidFill>
              </a:rPr>
            </a:br>
            <a:r>
              <a:rPr lang="en-US" b="1" dirty="0" smtClean="0">
                <a:solidFill>
                  <a:srgbClr val="FFFF00"/>
                </a:solidFill>
              </a:rPr>
              <a:t/>
            </a:r>
            <a:br>
              <a:rPr lang="en-US" b="1" dirty="0" smtClean="0">
                <a:solidFill>
                  <a:srgbClr val="FFFF00"/>
                </a:solidFill>
              </a:rPr>
            </a:br>
            <a:r>
              <a:rPr lang="hi-IN" sz="2700" b="1" dirty="0" smtClean="0">
                <a:solidFill>
                  <a:srgbClr val="FFFF00"/>
                </a:solidFill>
              </a:rPr>
              <a:t>अब आप इस पेज पर पहुंचेंगे </a:t>
            </a:r>
            <a:r>
              <a:rPr lang="en-US" sz="2700" b="1" dirty="0" smtClean="0">
                <a:solidFill>
                  <a:srgbClr val="FFFF00"/>
                </a:solidFill>
              </a:rPr>
              <a:t>,</a:t>
            </a:r>
            <a:r>
              <a:rPr lang="hi-IN" sz="2700" b="1" dirty="0" smtClean="0">
                <a:solidFill>
                  <a:srgbClr val="FFFF00"/>
                </a:solidFill>
              </a:rPr>
              <a:t>जिसमे आप स्क्रॉल करके निचे जाये </a:t>
            </a:r>
            <a:r>
              <a:rPr lang="hi-IN" sz="2700" b="1" dirty="0" smtClean="0">
                <a:solidFill>
                  <a:srgbClr val="FF0000"/>
                </a:solidFill>
              </a:rPr>
              <a:t/>
            </a:r>
            <a:br>
              <a:rPr lang="hi-IN" sz="2700" b="1" dirty="0" smtClean="0">
                <a:solidFill>
                  <a:srgbClr val="FF0000"/>
                </a:solidFill>
              </a:rPr>
            </a:br>
            <a:r>
              <a:rPr lang="hi-IN" b="1" dirty="0" smtClean="0"/>
              <a:t/>
            </a:r>
            <a:br>
              <a:rPr lang="hi-IN" b="1" dirty="0" smtClean="0"/>
            </a:br>
            <a:r>
              <a:rPr lang="hi-IN" dirty="0" smtClean="0"/>
              <a:t> </a:t>
            </a:r>
            <a:r>
              <a:rPr lang="en-US" dirty="0" smtClean="0"/>
              <a:t/>
            </a:r>
            <a:br>
              <a:rPr lang="en-US" dirty="0" smtClean="0"/>
            </a:br>
            <a:r>
              <a:rPr lang="en-US" dirty="0" smtClean="0"/>
              <a:t>Now you will go to this </a:t>
            </a:r>
            <a:r>
              <a:rPr lang="en-US" dirty="0" err="1" smtClean="0"/>
              <a:t>page,now</a:t>
            </a:r>
            <a:r>
              <a:rPr lang="en-US" dirty="0" smtClean="0"/>
              <a:t> scroll down </a:t>
            </a:r>
            <a:endParaRPr lang="en-US" dirty="0"/>
          </a:p>
        </p:txBody>
      </p:sp>
      <p:pic>
        <p:nvPicPr>
          <p:cNvPr id="2050" name="Picture 2" descr="C:\Documents and Settings\Administrator.PUROHIT\Desktop\tau Bootis\Slideshow pictures\DSC02206.JPG"/>
          <p:cNvPicPr>
            <a:picLocks noGrp="1" noChangeAspect="1" noChangeArrowheads="1"/>
          </p:cNvPicPr>
          <p:nvPr>
            <p:ph idx="1"/>
          </p:nvPr>
        </p:nvPicPr>
        <p:blipFill>
          <a:blip r:embed="rId2"/>
          <a:srcRect/>
          <a:stretch>
            <a:fillRect/>
          </a:stretch>
        </p:blipFill>
        <p:spPr bwMode="auto">
          <a:xfrm>
            <a:off x="0" y="1600200"/>
            <a:ext cx="9144000" cy="5257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rmAutofit fontScale="90000"/>
          </a:bodyPr>
          <a:lstStyle/>
          <a:p>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200" dirty="0" smtClean="0"/>
              <a:t/>
            </a:r>
            <a:br>
              <a:rPr lang="en-US" sz="2200" dirty="0" smtClean="0"/>
            </a:br>
            <a:r>
              <a:rPr lang="en-US" sz="2200" b="1" dirty="0" smtClean="0">
                <a:solidFill>
                  <a:srgbClr val="FFFF00"/>
                </a:solidFill>
              </a:rPr>
              <a:t>There you will find two Indian name “ </a:t>
            </a:r>
            <a:r>
              <a:rPr lang="en-US" sz="2200" b="1" dirty="0" err="1" smtClean="0">
                <a:solidFill>
                  <a:srgbClr val="FFFF00"/>
                </a:solidFill>
              </a:rPr>
              <a:t>Shri</a:t>
            </a:r>
            <a:r>
              <a:rPr lang="en-US" sz="2200" b="1" dirty="0" smtClean="0">
                <a:solidFill>
                  <a:srgbClr val="FFFF00"/>
                </a:solidFill>
              </a:rPr>
              <a:t> Ram Matt” &amp; “</a:t>
            </a:r>
            <a:r>
              <a:rPr lang="en-US" sz="2200" b="1" dirty="0" err="1" smtClean="0">
                <a:solidFill>
                  <a:srgbClr val="FFFF00"/>
                </a:solidFill>
              </a:rPr>
              <a:t>Bhagavatidevi</a:t>
            </a:r>
            <a:r>
              <a:rPr lang="en-US" sz="2200" b="1" dirty="0" smtClean="0">
                <a:solidFill>
                  <a:srgbClr val="FFFF00"/>
                </a:solidFill>
              </a:rPr>
              <a:t>”</a:t>
            </a:r>
            <a:br>
              <a:rPr lang="en-US" sz="2200" b="1" dirty="0" smtClean="0">
                <a:solidFill>
                  <a:srgbClr val="FFFF00"/>
                </a:solidFill>
              </a:rPr>
            </a:br>
            <a:r>
              <a:rPr lang="en-US" sz="2200" b="1" dirty="0" smtClean="0">
                <a:solidFill>
                  <a:srgbClr val="FFFF00"/>
                </a:solidFill>
              </a:rPr>
              <a:t/>
            </a:r>
            <a:br>
              <a:rPr lang="en-US" sz="2200" b="1" dirty="0" smtClean="0">
                <a:solidFill>
                  <a:srgbClr val="FFFF00"/>
                </a:solidFill>
              </a:rPr>
            </a:br>
            <a:r>
              <a:rPr lang="hi-IN" sz="2700" b="1" dirty="0" smtClean="0">
                <a:solidFill>
                  <a:srgbClr val="FFFF00"/>
                </a:solidFill>
              </a:rPr>
              <a:t> आप दो भारतीय नाम " श्री राम मत्त " और "भगवतीदेवी " पर जाये </a:t>
            </a:r>
            <a:br>
              <a:rPr lang="hi-IN" sz="2700" b="1" dirty="0" smtClean="0">
                <a:solidFill>
                  <a:srgbClr val="FFFF00"/>
                </a:solidFill>
              </a:rPr>
            </a:br>
            <a:r>
              <a:rPr lang="hi-IN" dirty="0" smtClean="0"/>
              <a:t/>
            </a:r>
            <a:br>
              <a:rPr lang="hi-IN" dirty="0" smtClean="0"/>
            </a:br>
            <a:endParaRPr lang="en-US" dirty="0"/>
          </a:p>
        </p:txBody>
      </p:sp>
      <p:pic>
        <p:nvPicPr>
          <p:cNvPr id="3074" name="Picture 2" descr="C:\Documents and Settings\Administrator.PUROHIT\Desktop\tau Bootis\Slideshow pictures\DSC02207.JPG"/>
          <p:cNvPicPr>
            <a:picLocks noGrp="1" noChangeAspect="1" noChangeArrowheads="1"/>
          </p:cNvPicPr>
          <p:nvPr>
            <p:ph idx="1"/>
          </p:nvPr>
        </p:nvPicPr>
        <p:blipFill>
          <a:blip r:embed="rId2"/>
          <a:srcRect/>
          <a:stretch>
            <a:fillRect/>
          </a:stretch>
        </p:blipFill>
        <p:spPr bwMode="auto">
          <a:xfrm>
            <a:off x="0" y="1524000"/>
            <a:ext cx="9144000" cy="5334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sz="2400" dirty="0" smtClean="0"/>
              <a:t/>
            </a:r>
            <a:br>
              <a:rPr lang="en-US" sz="2400" dirty="0" smtClean="0"/>
            </a:br>
            <a:r>
              <a:rPr lang="en-US" sz="2400" b="1" dirty="0" smtClean="0"/>
              <a:t/>
            </a:r>
            <a:br>
              <a:rPr lang="en-US" sz="2400" b="1" dirty="0" smtClean="0"/>
            </a:br>
            <a:r>
              <a:rPr lang="en-US" sz="2400" b="1" dirty="0" smtClean="0">
                <a:solidFill>
                  <a:srgbClr val="FFFF00"/>
                </a:solidFill>
              </a:rPr>
              <a:t>Now press the vote button beside of this two Indian name</a:t>
            </a:r>
            <a:br>
              <a:rPr lang="en-US" sz="2400" b="1" dirty="0" smtClean="0">
                <a:solidFill>
                  <a:srgbClr val="FFFF00"/>
                </a:solidFill>
              </a:rPr>
            </a:br>
            <a:r>
              <a:rPr lang="en-US" sz="2400" b="1" dirty="0" smtClean="0">
                <a:solidFill>
                  <a:srgbClr val="FFFF00"/>
                </a:solidFill>
              </a:rPr>
              <a:t/>
            </a:r>
            <a:br>
              <a:rPr lang="en-US" sz="2400" b="1" dirty="0" smtClean="0">
                <a:solidFill>
                  <a:srgbClr val="FFFF00"/>
                </a:solidFill>
              </a:rPr>
            </a:br>
            <a:r>
              <a:rPr lang="hi-IN" sz="2400" b="1" dirty="0" smtClean="0">
                <a:solidFill>
                  <a:srgbClr val="FFFF00"/>
                </a:solidFill>
              </a:rPr>
              <a:t> अब आप इन दो भारतीय नामो के पास में दिया गया वोट का बदन दबाये </a:t>
            </a:r>
            <a:br>
              <a:rPr lang="hi-IN" sz="2400" b="1" dirty="0" smtClean="0">
                <a:solidFill>
                  <a:srgbClr val="FFFF00"/>
                </a:solidFill>
              </a:rPr>
            </a:br>
            <a:r>
              <a:rPr lang="hi-IN" sz="2400" b="1" dirty="0" smtClean="0"/>
              <a:t/>
            </a:r>
            <a:br>
              <a:rPr lang="hi-IN" sz="2400" b="1" dirty="0" smtClean="0"/>
            </a:br>
            <a:endParaRPr lang="en-US" sz="2400" b="1" dirty="0"/>
          </a:p>
        </p:txBody>
      </p:sp>
      <p:pic>
        <p:nvPicPr>
          <p:cNvPr id="4098" name="Picture 2" descr="C:\Documents and Settings\Administrator.PUROHIT\Desktop\tau Bootis\Slideshow pictures\DSC02208.JPG"/>
          <p:cNvPicPr>
            <a:picLocks noGrp="1" noChangeAspect="1" noChangeArrowheads="1"/>
          </p:cNvPicPr>
          <p:nvPr>
            <p:ph idx="1"/>
          </p:nvPr>
        </p:nvPicPr>
        <p:blipFill>
          <a:blip r:embed="rId2"/>
          <a:srcRect/>
          <a:stretch>
            <a:fillRect/>
          </a:stretch>
        </p:blipFill>
        <p:spPr bwMode="auto">
          <a:xfrm>
            <a:off x="0" y="1371600"/>
            <a:ext cx="9144000" cy="5486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Documents and Settings\Administrator.PUROHIT\Desktop\tau Bootis\Slideshow pictures\DSC02220.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162</Words>
  <Application>Microsoft Office PowerPoint</Application>
  <PresentationFormat>On-screen Show (4:3)</PresentationFormat>
  <Paragraphs>32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BE INDIAN, VOTE FOR INDIA </vt:lpstr>
      <vt:lpstr>Slide 2</vt:lpstr>
      <vt:lpstr>Slide 3</vt:lpstr>
      <vt:lpstr>Slide 4</vt:lpstr>
      <vt:lpstr>Go to this link &amp; then click it   दिखाए गए लिंक पर आप क्लिक करे। </vt:lpstr>
      <vt:lpstr>     Now you will reach to this page, then scroll down this page  अब आप इस पेज पर पहुंचेंगे ,जिसमे आप स्क्रॉल करके निचे जाये     Now you will go to this page,now scroll down </vt:lpstr>
      <vt:lpstr>     There you will find two Indian name “ Shri Ram Matt” &amp; “Bhagavatidevi”   आप दो भारतीय नाम " श्री राम मत्त " और "भगवतीदेवी " पर जाये   </vt:lpstr>
      <vt:lpstr>  Now press the vote button beside of this two Indian name   अब आप इन दो भारतीय नामो के पास में दिया गया वोट का बदन दबाये   </vt:lpstr>
      <vt:lpstr>Slide 9</vt:lpstr>
      <vt:lpstr>Now you will see a box with heading “I am not a robot”  अब आप एक बॉक्स देख रहे है जिसके बाजु  में रोबोट नहीं हु </vt:lpstr>
      <vt:lpstr>Now check that box with help of mouse   अब इस बॉक्स पर माउस लेजाकर क्लिक करके टिक मार्क लगा दीजिये </vt:lpstr>
      <vt:lpstr>Now if you see this type of picture then click all that pictures which are stated   अगर आप ऐसा कोई चित्र देखते है तो उसमे मांगे हुए चित्रो पर क्लिक करे </vt:lpstr>
      <vt:lpstr>Now press the submit button with green color    अब आप सबमिट का हरे रंग बटन दबाये </vt:lpstr>
      <vt:lpstr>Now you will see the page with 3 times thank you   अब आप तीन बार थैंक यू लिखा हुआ पेज देखेंगे</vt:lpstr>
      <vt:lpstr>Congratulation ,you have cast your vote successfully     अभिनन्दन : आपने सफलतापूर्वक अपना वोट डाल दिया है</vt:lpstr>
      <vt:lpstr>Spread this movement globally &amp; give your homage to India    इस अभियान को विश्व्यापी कर भारत माता को अपनी स्नेहांजलि समर्पित करे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11</cp:revision>
  <dcterms:created xsi:type="dcterms:W3CDTF">2015-08-23T15:32:44Z</dcterms:created>
  <dcterms:modified xsi:type="dcterms:W3CDTF">2015-08-28T14:14:30Z</dcterms:modified>
</cp:coreProperties>
</file>